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4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73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22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65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75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32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44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50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92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4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EAE12-C6B4-460E-A8DA-7983FEC8FB1F}" type="datetimeFigureOut">
              <a:rPr lang="pt-BR" smtClean="0"/>
              <a:t>22/06/2026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3492-E121-4DB4-8D20-351C2AB89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5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0024" y="7351993"/>
            <a:ext cx="305441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completo dos estudantes</a:t>
            </a: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completo do orientador e </a:t>
            </a:r>
            <a:r>
              <a:rPr lang="pt-BR" sz="3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coorientador</a:t>
            </a: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(se houver)</a:t>
            </a:r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3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Instituição </a:t>
            </a:r>
            <a:r>
              <a:rPr lang="pt-B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Ensino</a:t>
            </a:r>
            <a:br>
              <a:rPr lang="pt-B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Ensino</a:t>
            </a: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Fundamental – 6º ano</a:t>
            </a:r>
            <a:r>
              <a:rPr lang="pt-B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 </a:t>
            </a:r>
            <a:r>
              <a:rPr lang="pt-B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B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conhecimento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0024" y="6067048"/>
            <a:ext cx="30544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TÍTULO: SUBTÍTULO (se houver</a:t>
            </a:r>
            <a:r>
              <a:rPr lang="pt-BR" sz="5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5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0024" y="12033014"/>
            <a:ext cx="14680132" cy="171739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Algumas orientações sobre a organização textual e apresentação  gráfica </a:t>
            </a:r>
            <a:r>
              <a:rPr lang="pt-BR" sz="3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 pôster </a:t>
            </a: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a </a:t>
            </a:r>
            <a:r>
              <a:rPr lang="pt-BR" sz="3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MOBTEC:</a:t>
            </a:r>
            <a:endParaRPr lang="pt-BR" sz="3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a) O conteúdo deve ser  autoexplicativo, sintético e refletir a essência do trabalho.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b) Organizar as informações  em colunas facilita a leitura;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c) Sempre que possível, apresente ilustrações </a:t>
            </a:r>
            <a:r>
              <a:rPr lang="pt-BR" sz="3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 gráficos que </a:t>
            </a: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facilitem o entendimento;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d) O texto deve estar com alinhamento justificado, </a:t>
            </a:r>
            <a:r>
              <a:rPr lang="pt-BR" sz="3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fonte Arial, </a:t>
            </a: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espaçamento entre linhas 1,5.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endParaRPr lang="pt-BR" sz="300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50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OBJETIVOS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e) Os autores tem liberdade para escolher o tamanho da fonte, bem como a disposição dos elementos dentro de cada sessão.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f) Tamanho do pôster: 90cm x 120cm</a:t>
            </a:r>
          </a:p>
          <a:p>
            <a:pPr>
              <a:lnSpc>
                <a:spcPct val="150000"/>
              </a:lnSpc>
            </a:pPr>
            <a:endParaRPr lang="pt-BR" sz="30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50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CAMINHOS METODOLÓGICOS, RESULTADOS E DISCUSSÕES</a:t>
            </a:r>
          </a:p>
          <a:p>
            <a:pPr algn="just">
              <a:lnSpc>
                <a:spcPct val="1500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g) O pôster é um material visual que tem a função de apresentar o projeto de forma clara e objetiva, facilitando a compreensão do público. Para isso, é importante utilizar elementos gráficos, como diagramas, gráficos, imagens e fotos, acompanhados de legendas explicativas, pois esses recursos ajudam a ilustrar e demonstrar seu raciocínio de maneira mais eficaz.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714035" y="12033014"/>
            <a:ext cx="1468013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prstClr val="black"/>
              </a:buClr>
              <a:buSzPts val="1100"/>
            </a:pPr>
            <a:r>
              <a:rPr lang="pt-BR" sz="5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CONSIDERAÇÕES FINAIS</a:t>
            </a:r>
          </a:p>
          <a:p>
            <a:pPr algn="just">
              <a:lnSpc>
                <a:spcPct val="1500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h) Caso sejam utilizadas fotografias com pessoas, somente os realizadores do projeto, devidamente identificados podem aparecer. Não é permitido o uso de imagens de terceiros.</a:t>
            </a:r>
          </a:p>
          <a:p>
            <a:pPr lvl="0" algn="just">
              <a:lnSpc>
                <a:spcPct val="150000"/>
              </a:lnSpc>
              <a:buClr>
                <a:prstClr val="black"/>
              </a:buClr>
              <a:buSzPts val="1100"/>
            </a:pPr>
            <a:endParaRPr lang="pt-BR" sz="3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pt-BR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>
              <a:lnSpc>
                <a:spcPct val="1500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i) Todas as imagens, sejam fotos, ilustrações ou gráficos, devem conter a devida referência ao autor ou à fonte de onde foram retiradas (como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livros, revistas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jornais ou bancos de imagens). A ausência dessa informação pode levar à desclassificação do projeto.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934" y="37324399"/>
            <a:ext cx="2867164" cy="28671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751" y="37297978"/>
            <a:ext cx="2893585" cy="28935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68" y="37293208"/>
            <a:ext cx="2893585" cy="28935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74" y="37297979"/>
            <a:ext cx="2933214" cy="293321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28" y="37297978"/>
            <a:ext cx="2933215" cy="293321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44" y="37297979"/>
            <a:ext cx="2893584" cy="28935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0" y="37297980"/>
            <a:ext cx="2896886" cy="289688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861" y="34146212"/>
            <a:ext cx="2846643" cy="28423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420" y="34146212"/>
            <a:ext cx="2842395" cy="284239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328" y="34146213"/>
            <a:ext cx="2844046" cy="284404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934" y="34146213"/>
            <a:ext cx="2847348" cy="284734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751" y="34146212"/>
            <a:ext cx="2867163" cy="286716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68" y="34146213"/>
            <a:ext cx="2853952" cy="285395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74" y="34146212"/>
            <a:ext cx="2867163" cy="286716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59" y="34146212"/>
            <a:ext cx="2893584" cy="289358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44" y="34146212"/>
            <a:ext cx="2893584" cy="289358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0" y="34146212"/>
            <a:ext cx="2893584" cy="289358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8782029" y="31468564"/>
            <a:ext cx="150250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prstClr val="black"/>
              </a:buClr>
              <a:buSzPts val="1100"/>
            </a:pP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ATENÇÃO: </a:t>
            </a: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Deixe visível, no pôster, o (s) ícone (s) do (s) Objetivos de Desenvolvimento Sustentável – ODS utilizado (s) no trabalho. Não modifique o tamanho do ícone. Apague este aviso e os ícones não utilizados antes de enviar o pôster.</a:t>
            </a:r>
            <a:endParaRPr lang="pt-B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0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2678</TotalTime>
  <Words>343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</dc:creator>
  <cp:lastModifiedBy>JEAN</cp:lastModifiedBy>
  <cp:revision>18</cp:revision>
  <dcterms:created xsi:type="dcterms:W3CDTF">2025-03-13T13:39:11Z</dcterms:created>
  <dcterms:modified xsi:type="dcterms:W3CDTF">2026-06-23T03:49:57Z</dcterms:modified>
</cp:coreProperties>
</file>